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321" r:id="rId6"/>
    <p:sldId id="261" r:id="rId7"/>
    <p:sldId id="262" r:id="rId8"/>
    <p:sldId id="333" r:id="rId9"/>
    <p:sldId id="273" r:id="rId10"/>
    <p:sldId id="274" r:id="rId11"/>
    <p:sldId id="275" r:id="rId12"/>
    <p:sldId id="276" r:id="rId13"/>
    <p:sldId id="33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277" r:id="rId23"/>
    <p:sldId id="278" r:id="rId24"/>
    <p:sldId id="279" r:id="rId25"/>
    <p:sldId id="280" r:id="rId26"/>
    <p:sldId id="281" r:id="rId27"/>
    <p:sldId id="285" r:id="rId28"/>
    <p:sldId id="323" r:id="rId29"/>
    <p:sldId id="287" r:id="rId30"/>
    <p:sldId id="288" r:id="rId31"/>
    <p:sldId id="322" r:id="rId32"/>
    <p:sldId id="289" r:id="rId33"/>
    <p:sldId id="290" r:id="rId34"/>
    <p:sldId id="291" r:id="rId35"/>
    <p:sldId id="292" r:id="rId36"/>
    <p:sldId id="294" r:id="rId37"/>
    <p:sldId id="325" r:id="rId38"/>
    <p:sldId id="324" r:id="rId39"/>
    <p:sldId id="293" r:id="rId40"/>
    <p:sldId id="310" r:id="rId41"/>
    <p:sldId id="308" r:id="rId42"/>
    <p:sldId id="309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10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ai.tencent.com/ailab/nlp/embedding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threaded.stitchfix.com/blog/2015/03/11/word-is-worth-a-thousand-vector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buzzindexe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</a:t>
            </a:r>
            <a:r>
              <a:rPr lang="en-US" dirty="0" smtClean="0"/>
              <a:t>AI, Machine Learning, Investment and Algo Trading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</a:t>
            </a:r>
            <a:r>
              <a:rPr lang="en-US" sz="1600" b="1" dirty="0">
                <a:solidFill>
                  <a:srgbClr val="0070C0"/>
                </a:solidFill>
              </a:rPr>
              <a:t>aggregated 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411853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52568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7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99246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pic>
        <p:nvPicPr>
          <p:cNvPr id="1026" name="Picture 2" descr="Illustration of a typical trend following trading strategy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49080"/>
            <a:ext cx="4587580" cy="16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Arbitrage: Can you prof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75495"/>
            <a:ext cx="2647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0278" y="2167696"/>
            <a:ext cx="4219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strategies</a:t>
            </a: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following 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strategies</a:t>
            </a: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74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8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39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4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4844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9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2231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41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HMM (Hidden Markov Model)</a:t>
            </a:r>
            <a:endParaRPr lang="en-US" sz="20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28800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3933056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Natural Language Processing (NLP)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2483768" y="576519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500404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61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968552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1723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0003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627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616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585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951050"/>
            <a:ext cx="60436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3"/>
              </a:rPr>
              <a:t>Word is Worth a thousand of Vectors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44" y="2771006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70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77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(what should be overall sentiments if it contains both positive and negative words?)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608512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1600" dirty="0"/>
              <a:t>Due to concerns about large language models being used to generate deceptive, biased, or abusive language at scale, we are only </a:t>
            </a:r>
            <a:r>
              <a:rPr lang="en-US" sz="1600" b="1" dirty="0">
                <a:solidFill>
                  <a:srgbClr val="0070C0"/>
                </a:solidFill>
              </a:rPr>
              <a:t>releasing a much smaller version </a:t>
            </a:r>
            <a:r>
              <a:rPr lang="en-US" sz="1600" dirty="0"/>
              <a:t>of GPT-2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5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9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26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b="1" dirty="0">
                <a:solidFill>
                  <a:srgbClr val="0070C0"/>
                </a:solidFill>
              </a:rPr>
              <a:t>daily sentiment scores </a:t>
            </a:r>
            <a:r>
              <a:rPr lang="en-US" sz="1800" dirty="0"/>
              <a:t>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364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639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367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4158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31867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4003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3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Examples: Social Media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Stanford Sentiment Demo Website</a:t>
            </a:r>
            <a:endParaRPr lang="en-US" sz="20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031613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013176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9" y="1844824"/>
            <a:ext cx="660208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Examples: Stock Price Correlation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</a:t>
            </a:r>
            <a:endParaRPr lang="en-US" sz="1800" i="1" dirty="0" smtClean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2779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17942</TotalTime>
  <Words>4404</Words>
  <Application>Microsoft Office PowerPoint</Application>
  <PresentationFormat>On-screen Show (4:3)</PresentationFormat>
  <Paragraphs>626</Paragraphs>
  <Slides>65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PowerPoint Template-CBF</vt:lpstr>
      <vt:lpstr>Big Data, AI, Machine Learning, Investment and Algo Trading</vt:lpstr>
      <vt:lpstr>Sentiment Analysis</vt:lpstr>
      <vt:lpstr>Sentiment Analysis</vt:lpstr>
      <vt:lpstr>Types of Sentiment </vt:lpstr>
      <vt:lpstr>Types of Sentiment </vt:lpstr>
      <vt:lpstr>Types of Sentiment </vt:lpstr>
      <vt:lpstr>Examples: Social Media</vt:lpstr>
      <vt:lpstr>PowerPoint Presentation</vt:lpstr>
      <vt:lpstr>Sentiment Details</vt:lpstr>
      <vt:lpstr>Sentiment Details</vt:lpstr>
      <vt:lpstr>Sentiment Details</vt:lpstr>
      <vt:lpstr>Sentiment Details</vt:lpstr>
      <vt:lpstr>Sentiment Details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Sentdex Sentiment Signals API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PowerPoint Presentation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PowerPoint Presentation</vt:lpstr>
      <vt:lpstr>PowerPoint Presentation</vt:lpstr>
      <vt:lpstr>Word2Vec – Sentiment Analysis</vt:lpstr>
      <vt:lpstr>Latest NLP Developments</vt:lpstr>
      <vt:lpstr>Group Discussions</vt:lpstr>
      <vt:lpstr>Group Discussions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157</cp:revision>
  <cp:lastPrinted>2013-10-02T07:30:28Z</cp:lastPrinted>
  <dcterms:created xsi:type="dcterms:W3CDTF">2018-01-14T13:40:03Z</dcterms:created>
  <dcterms:modified xsi:type="dcterms:W3CDTF">2020-09-05T06:12:19Z</dcterms:modified>
</cp:coreProperties>
</file>